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21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85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15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83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6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99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47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45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71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5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91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D4A50-B223-4909-84F9-836E76D9063D}" type="datetimeFigureOut">
              <a:rPr lang="de-DE" smtClean="0"/>
              <a:t>02.04.2018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E633-9B58-4D3D-8C18-4B092BBEC6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07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4180"/>
            <a:ext cx="6858000" cy="816908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21738" y="9550397"/>
            <a:ext cx="6536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 Black" panose="020B0A04020102020204" pitchFamily="34" charset="0"/>
              </a:rPr>
              <a:t>Es sage keiner … er hätte es nicht gewusst!</a:t>
            </a:r>
            <a:endParaRPr lang="de-DE" sz="2000" dirty="0">
              <a:latin typeface="Arial Black" panose="020B0A040201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-50807" y="16941"/>
            <a:ext cx="67617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Bradley Hand ITC" panose="03070402050302030203" pitchFamily="66" charset="0"/>
              </a:rPr>
              <a:t>Das Bewusstsein ist ( … )von vornherein schon ein </a:t>
            </a:r>
          </a:p>
          <a:p>
            <a:r>
              <a:rPr lang="de-DE" sz="2400" b="1" dirty="0" smtClean="0">
                <a:latin typeface="Bradley Hand ITC" panose="03070402050302030203" pitchFamily="66" charset="0"/>
              </a:rPr>
              <a:t>gesellschaftliches Produkt und bleibt es, </a:t>
            </a:r>
          </a:p>
          <a:p>
            <a:r>
              <a:rPr lang="de-DE" sz="2400" b="1" dirty="0" smtClean="0">
                <a:latin typeface="Bradley Hand ITC" panose="03070402050302030203" pitchFamily="66" charset="0"/>
              </a:rPr>
              <a:t>solange überhaupt </a:t>
            </a:r>
            <a:r>
              <a:rPr lang="de-DE" sz="2400" b="1" dirty="0">
                <a:latin typeface="Bradley Hand ITC" panose="03070402050302030203" pitchFamily="66" charset="0"/>
              </a:rPr>
              <a:t>M</a:t>
            </a:r>
            <a:r>
              <a:rPr lang="de-DE" sz="2400" b="1" dirty="0" smtClean="0">
                <a:latin typeface="Bradley Hand ITC" panose="03070402050302030203" pitchFamily="66" charset="0"/>
              </a:rPr>
              <a:t>enschen existieren.</a:t>
            </a:r>
            <a:endParaRPr lang="de-DE" sz="2400" b="1" dirty="0">
              <a:latin typeface="Bradley Hand ITC" panose="03070402050302030203" pitchFamily="66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133" y="8"/>
            <a:ext cx="795866" cy="78942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029207" y="770001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/>
              <a:t>Die deutsche Ideologie </a:t>
            </a:r>
          </a:p>
          <a:p>
            <a:r>
              <a:rPr lang="de-DE" sz="1000" b="1" dirty="0" smtClean="0"/>
              <a:t>MEW etc., 3</a:t>
            </a:r>
            <a:endParaRPr lang="de-DE" sz="1000" b="1" dirty="0"/>
          </a:p>
        </p:txBody>
      </p:sp>
    </p:spTree>
    <p:extLst>
      <p:ext uri="{BB962C8B-B14F-4D97-AF65-F5344CB8AC3E}">
        <p14:creationId xmlns:p14="http://schemas.microsoft.com/office/powerpoint/2010/main" val="22605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</Words>
  <Application>Microsoft Office PowerPoint</Application>
  <PresentationFormat>A4-Papier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Bradley Hand ITC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Hupfer</dc:creator>
  <cp:lastModifiedBy>Wolfgang Hupfer</cp:lastModifiedBy>
  <cp:revision>3</cp:revision>
  <dcterms:created xsi:type="dcterms:W3CDTF">2018-04-02T13:24:58Z</dcterms:created>
  <dcterms:modified xsi:type="dcterms:W3CDTF">2018-04-02T13:44:52Z</dcterms:modified>
</cp:coreProperties>
</file>